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5"/>
  </p:handoutMasterIdLst>
  <p:sldIdLst>
    <p:sldId id="256" r:id="rId2"/>
    <p:sldId id="257" r:id="rId3"/>
    <p:sldId id="269" r:id="rId4"/>
    <p:sldId id="258" r:id="rId5"/>
    <p:sldId id="259" r:id="rId6"/>
    <p:sldId id="260" r:id="rId7"/>
    <p:sldId id="261" r:id="rId8"/>
    <p:sldId id="265" r:id="rId9"/>
    <p:sldId id="266" r:id="rId10"/>
    <p:sldId id="262" r:id="rId11"/>
    <p:sldId id="263" r:id="rId12"/>
    <p:sldId id="264" r:id="rId13"/>
    <p:sldId id="267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02EB71-E86A-4598-B95D-47A11373EFA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E7E4F8-7737-4752-AE62-541F2D159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941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273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085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382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54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910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950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631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53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25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0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43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69526-F176-4417-8A3A-B662CDE0006E}" type="datetimeFigureOut">
              <a:rPr lang="en-US" smtClean="0"/>
              <a:t>03/05/2022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0FAE0-E295-4295-919E-8A9676127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68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CAP457:INTRODUCTION TO BIG DATA - LABORATORY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50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52728"/>
            <a:ext cx="10873583" cy="542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77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020" y="634312"/>
            <a:ext cx="10771960" cy="558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093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08" y="653367"/>
            <a:ext cx="10873583" cy="555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970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08" y="602554"/>
            <a:ext cx="10873583" cy="565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62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08" y="853162"/>
            <a:ext cx="10873583" cy="395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934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149" y="776619"/>
            <a:ext cx="8739515" cy="519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608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14" y="678773"/>
            <a:ext cx="10822772" cy="550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40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08" y="862968"/>
            <a:ext cx="10873583" cy="513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05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020" y="793101"/>
            <a:ext cx="10771960" cy="527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940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642" y="666070"/>
            <a:ext cx="10568716" cy="552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02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List of </a:t>
            </a:r>
            <a:r>
              <a:rPr lang="en-US" b="1" dirty="0" err="1"/>
              <a:t>Practicals</a:t>
            </a:r>
            <a:r>
              <a:rPr lang="en-US" b="1" dirty="0"/>
              <a:t> / Experiments: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Introduction to Big Data</a:t>
            </a:r>
          </a:p>
          <a:p>
            <a:pPr marL="0" indent="0">
              <a:buNone/>
            </a:pPr>
            <a:r>
              <a:rPr lang="en-US" dirty="0"/>
              <a:t>• Big Data and its </a:t>
            </a:r>
            <a:r>
              <a:rPr lang="en-US" dirty="0" smtClean="0"/>
              <a:t>importance Four </a:t>
            </a:r>
            <a:r>
              <a:rPr lang="en-US" dirty="0"/>
              <a:t>V's in Big </a:t>
            </a:r>
            <a:r>
              <a:rPr lang="en-US" dirty="0" smtClean="0"/>
              <a:t>Data</a:t>
            </a:r>
          </a:p>
          <a:p>
            <a:pPr marL="0" indent="0">
              <a:buNone/>
            </a:pPr>
            <a:r>
              <a:rPr lang="en-US" b="1" dirty="0"/>
              <a:t>Introduction to Big Data Tools</a:t>
            </a:r>
          </a:p>
          <a:p>
            <a:pPr marL="0" indent="0">
              <a:buNone/>
            </a:pPr>
            <a:r>
              <a:rPr lang="en-US" dirty="0"/>
              <a:t>• Introduction about Tools used in Big Data Analysis</a:t>
            </a:r>
          </a:p>
          <a:p>
            <a:pPr marL="0" indent="0">
              <a:buNone/>
            </a:pPr>
            <a:r>
              <a:rPr lang="en-US" b="1" dirty="0"/>
              <a:t>Introduction to Virtual Box</a:t>
            </a:r>
          </a:p>
          <a:p>
            <a:pPr marL="0" indent="0">
              <a:buNone/>
            </a:pPr>
            <a:r>
              <a:rPr lang="en-US" dirty="0"/>
              <a:t>• learning usage of </a:t>
            </a:r>
            <a:r>
              <a:rPr lang="en-US" dirty="0" smtClean="0"/>
              <a:t>virtual box installing </a:t>
            </a:r>
            <a:r>
              <a:rPr lang="en-US" dirty="0"/>
              <a:t>and working with </a:t>
            </a:r>
            <a:r>
              <a:rPr lang="en-US" dirty="0" smtClean="0"/>
              <a:t>virtual box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Introduction to </a:t>
            </a:r>
            <a:r>
              <a:rPr lang="en-US" b="1" dirty="0" err="1"/>
              <a:t>Cloudera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• Learning about other open source software related to </a:t>
            </a:r>
            <a:r>
              <a:rPr lang="en-US" dirty="0" err="1"/>
              <a:t>Hadoop</a:t>
            </a:r>
            <a:r>
              <a:rPr lang="en-US" dirty="0"/>
              <a:t> and Installing </a:t>
            </a:r>
            <a:r>
              <a:rPr lang="en-US" dirty="0" err="1"/>
              <a:t>Cloudera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Introduction to </a:t>
            </a:r>
            <a:r>
              <a:rPr lang="en-US" b="1" dirty="0" err="1"/>
              <a:t>Hadoop</a:t>
            </a:r>
            <a:r>
              <a:rPr lang="en-US" b="1" dirty="0"/>
              <a:t> Administration</a:t>
            </a:r>
          </a:p>
          <a:p>
            <a:pPr marL="0" indent="0">
              <a:buNone/>
            </a:pPr>
            <a:r>
              <a:rPr lang="en-US" dirty="0"/>
              <a:t>• </a:t>
            </a:r>
            <a:r>
              <a:rPr lang="en-US" dirty="0" err="1"/>
              <a:t>Hadoop</a:t>
            </a:r>
            <a:r>
              <a:rPr lang="en-US" dirty="0"/>
              <a:t> - Environment </a:t>
            </a:r>
            <a:r>
              <a:rPr lang="en-US" dirty="0" smtClean="0"/>
              <a:t>Setup </a:t>
            </a:r>
            <a:r>
              <a:rPr lang="en-US" dirty="0" err="1" smtClean="0"/>
              <a:t>Hadoop</a:t>
            </a:r>
            <a:r>
              <a:rPr lang="en-US" dirty="0" smtClean="0"/>
              <a:t> </a:t>
            </a:r>
            <a:r>
              <a:rPr lang="en-US" dirty="0"/>
              <a:t>- HDFS Overview</a:t>
            </a:r>
          </a:p>
          <a:p>
            <a:pPr marL="0" indent="0">
              <a:buNone/>
            </a:pPr>
            <a:r>
              <a:rPr lang="en-US" b="1" dirty="0" err="1"/>
              <a:t>Hadoop</a:t>
            </a:r>
            <a:r>
              <a:rPr lang="en-US" b="1" dirty="0"/>
              <a:t> Architecture</a:t>
            </a:r>
          </a:p>
          <a:p>
            <a:pPr marL="0" indent="0">
              <a:buNone/>
            </a:pPr>
            <a:r>
              <a:rPr lang="en-US" dirty="0"/>
              <a:t>• Learn how HDFS works </a:t>
            </a:r>
            <a:r>
              <a:rPr lang="en-US" dirty="0" err="1"/>
              <a:t>Hadoop</a:t>
            </a:r>
            <a:r>
              <a:rPr lang="en-US" dirty="0"/>
              <a:t> Architecture and Understanding the main </a:t>
            </a:r>
            <a:r>
              <a:rPr lang="en-US" dirty="0" err="1"/>
              <a:t>Hadoop</a:t>
            </a:r>
            <a:r>
              <a:rPr lang="en-US" dirty="0"/>
              <a:t> component</a:t>
            </a:r>
          </a:p>
        </p:txBody>
      </p:sp>
    </p:spTree>
    <p:extLst>
      <p:ext uri="{BB962C8B-B14F-4D97-AF65-F5344CB8AC3E}">
        <p14:creationId xmlns:p14="http://schemas.microsoft.com/office/powerpoint/2010/main" val="2796468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670" y="1078921"/>
            <a:ext cx="10314660" cy="470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72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914" y="843913"/>
            <a:ext cx="9908171" cy="517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101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892" y="1110679"/>
            <a:ext cx="8282215" cy="463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28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14" y="767695"/>
            <a:ext cx="10822772" cy="532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50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Big 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893" y="1826658"/>
            <a:ext cx="6843072" cy="448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11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Big Data and its importance Four V's in Big Data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Volume</a:t>
            </a:r>
          </a:p>
          <a:p>
            <a:r>
              <a:rPr lang="en-US" dirty="0" smtClean="0"/>
              <a:t>Velocity </a:t>
            </a:r>
          </a:p>
          <a:p>
            <a:r>
              <a:rPr lang="en-US" dirty="0" smtClean="0"/>
              <a:t>Variety</a:t>
            </a:r>
          </a:p>
          <a:p>
            <a:r>
              <a:rPr lang="en-US" dirty="0" smtClean="0"/>
              <a:t>Value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582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425" y="365125"/>
            <a:ext cx="10721149" cy="556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403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14" y="875671"/>
            <a:ext cx="10822772" cy="5106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408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36775"/>
            <a:ext cx="10873583" cy="564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104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020" y="812156"/>
            <a:ext cx="10771960" cy="523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246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14" y="641608"/>
            <a:ext cx="10822772" cy="5602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858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117</Words>
  <Application>Microsoft Office PowerPoint</Application>
  <PresentationFormat>Widescreen</PresentationFormat>
  <Paragraphs>20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CAP457:INTRODUCTION TO BIG DATA - LABORATORY</vt:lpstr>
      <vt:lpstr>List of Practicals / Experiments:</vt:lpstr>
      <vt:lpstr>Big Data</vt:lpstr>
      <vt:lpstr>Big Data and its importance Four V's in Big Data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CAP457:INTRODUCTION TO BIG DATA - LABORATORY</dc:title>
  <dc:creator>sudhakar</dc:creator>
  <cp:lastModifiedBy>sudhakar</cp:lastModifiedBy>
  <cp:revision>6</cp:revision>
  <dcterms:created xsi:type="dcterms:W3CDTF">2022-01-19T14:10:44Z</dcterms:created>
  <dcterms:modified xsi:type="dcterms:W3CDTF">2022-03-05T10:11:56Z</dcterms:modified>
</cp:coreProperties>
</file>

<file path=docProps/thumbnail.jpeg>
</file>